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4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7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866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09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9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20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3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6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480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5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BF0D0-B0EF-4201-B56B-5D332657DB52}" type="datetimeFigureOut">
              <a:rPr lang="en-US" smtClean="0"/>
              <a:t>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EC018-25ED-41F1-A6FA-508DB7124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5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dirty="0" smtClean="0"/>
              <a:t>Technical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144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457200"/>
            <a:ext cx="6907269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317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09600"/>
            <a:ext cx="7067051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46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67691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71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533400"/>
            <a:ext cx="7244681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446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7194884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677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7350994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426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6816474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691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914400"/>
            <a:ext cx="708767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246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15567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585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838200"/>
            <a:ext cx="744300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736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737204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631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603289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118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20856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274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6934200" cy="498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839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62468"/>
            <a:ext cx="7687237" cy="1771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764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757868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9008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914400"/>
            <a:ext cx="741156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284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14400"/>
            <a:ext cx="7039861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2169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685800"/>
            <a:ext cx="674029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7710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7086600" cy="518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46402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09600"/>
            <a:ext cx="686436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36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609600"/>
            <a:ext cx="723207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049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7135091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345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685800"/>
            <a:ext cx="720689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159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609600"/>
            <a:ext cx="689941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401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914400"/>
            <a:ext cx="75152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485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32450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486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4595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6448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835" y="1447800"/>
            <a:ext cx="675794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8624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43667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3052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7263207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371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671830"/>
            <a:ext cx="7590571" cy="4585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413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676941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1599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762000"/>
            <a:ext cx="6990541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4055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28675"/>
            <a:ext cx="796593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653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7225906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081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902824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8028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"/>
            <a:ext cx="727912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3962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730194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8410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53291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4457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704639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6461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7170214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2754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739185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45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1647825"/>
            <a:ext cx="4810125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708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90600"/>
            <a:ext cx="713344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3210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14400"/>
            <a:ext cx="7000791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5742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748729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9891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711447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2157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85800"/>
            <a:ext cx="645446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61239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7261836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6718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7189076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4650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38200"/>
            <a:ext cx="6874099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5989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914400"/>
            <a:ext cx="697064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67382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990600"/>
            <a:ext cx="6438999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12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3" y="1585913"/>
            <a:ext cx="501967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09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436556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1047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685800"/>
            <a:ext cx="694413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518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2077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048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</Words>
  <Application>Microsoft Office PowerPoint</Application>
  <PresentationFormat>On-screen Show (4:3)</PresentationFormat>
  <Paragraphs>1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Technical Communication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Technical Communication</dc:title>
  <dc:creator>walmart</dc:creator>
  <cp:lastModifiedBy>walmart</cp:lastModifiedBy>
  <cp:revision>3</cp:revision>
  <dcterms:created xsi:type="dcterms:W3CDTF">2014-01-03T21:30:39Z</dcterms:created>
  <dcterms:modified xsi:type="dcterms:W3CDTF">2014-01-03T21:58:33Z</dcterms:modified>
</cp:coreProperties>
</file>